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608" r:id="rId3"/>
    <p:sldId id="609" r:id="rId4"/>
    <p:sldId id="610" r:id="rId5"/>
    <p:sldId id="611" r:id="rId6"/>
    <p:sldId id="612" r:id="rId7"/>
    <p:sldId id="613" r:id="rId8"/>
    <p:sldId id="614" r:id="rId9"/>
    <p:sldId id="615" r:id="rId11"/>
    <p:sldId id="616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639" r:id="rId35"/>
    <p:sldId id="640" r:id="rId36"/>
    <p:sldId id="641" r:id="rId37"/>
    <p:sldId id="642" r:id="rId38"/>
    <p:sldId id="643" r:id="rId39"/>
    <p:sldId id="644" r:id="rId40"/>
    <p:sldId id="645" r:id="rId41"/>
    <p:sldId id="646" r:id="rId42"/>
    <p:sldId id="647" r:id="rId43"/>
    <p:sldId id="648" r:id="rId44"/>
    <p:sldId id="649" r:id="rId45"/>
    <p:sldId id="650" r:id="rId46"/>
    <p:sldId id="651" r:id="rId47"/>
    <p:sldId id="652" r:id="rId48"/>
    <p:sldId id="653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665" r:id="rId61"/>
    <p:sldId id="666" r:id="rId62"/>
    <p:sldId id="667" r:id="rId63"/>
    <p:sldId id="668" r:id="rId64"/>
    <p:sldId id="669" r:id="rId65"/>
    <p:sldId id="670" r:id="rId66"/>
    <p:sldId id="671" r:id="rId67"/>
    <p:sldId id="672" r:id="rId68"/>
    <p:sldId id="673" r:id="rId69"/>
    <p:sldId id="674" r:id="rId70"/>
    <p:sldId id="675" r:id="rId71"/>
    <p:sldId id="676" r:id="rId72"/>
    <p:sldId id="677" r:id="rId73"/>
    <p:sldId id="678" r:id="rId74"/>
    <p:sldId id="679" r:id="rId75"/>
    <p:sldId id="680" r:id="rId76"/>
    <p:sldId id="681" r:id="rId77"/>
    <p:sldId id="682" r:id="rId78"/>
    <p:sldId id="683" r:id="rId79"/>
    <p:sldId id="684" r:id="rId80"/>
    <p:sldId id="685" r:id="rId81"/>
    <p:sldId id="686" r:id="rId82"/>
    <p:sldId id="687" r:id="rId83"/>
    <p:sldId id="688" r:id="rId84"/>
    <p:sldId id="689" r:id="rId85"/>
    <p:sldId id="690" r:id="rId86"/>
    <p:sldId id="691" r:id="rId87"/>
    <p:sldId id="692" r:id="rId88"/>
    <p:sldId id="693" r:id="rId89"/>
    <p:sldId id="694" r:id="rId90"/>
  </p:sldIdLst>
  <p:sldSz cx="12192000" cy="6858000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548.xml"/><Relationship Id="rId94" Type="http://schemas.openxmlformats.org/officeDocument/2006/relationships/commentAuthors" Target="commentAuthors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hdphoto" Target="../media/image26.wdp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hdphoto" Target="../media/image26.wdp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3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5.xml"/><Relationship Id="rId4" Type="http://schemas.openxmlformats.org/officeDocument/2006/relationships/image" Target="../media/image35.png"/><Relationship Id="rId3" Type="http://schemas.openxmlformats.org/officeDocument/2006/relationships/tags" Target="../tags/tag184.xml"/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6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media" Target="../media/audio2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9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6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media" Target="../media/audio2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404.xml"/><Relationship Id="rId98" Type="http://schemas.openxmlformats.org/officeDocument/2006/relationships/tags" Target="../tags/tag403.xml"/><Relationship Id="rId97" Type="http://schemas.openxmlformats.org/officeDocument/2006/relationships/tags" Target="../tags/tag402.xml"/><Relationship Id="rId96" Type="http://schemas.openxmlformats.org/officeDocument/2006/relationships/tags" Target="../tags/tag401.xml"/><Relationship Id="rId95" Type="http://schemas.openxmlformats.org/officeDocument/2006/relationships/tags" Target="../tags/tag400.xml"/><Relationship Id="rId94" Type="http://schemas.openxmlformats.org/officeDocument/2006/relationships/tags" Target="../tags/tag399.xml"/><Relationship Id="rId93" Type="http://schemas.openxmlformats.org/officeDocument/2006/relationships/tags" Target="../tags/tag398.xml"/><Relationship Id="rId92" Type="http://schemas.openxmlformats.org/officeDocument/2006/relationships/tags" Target="../tags/tag397.xml"/><Relationship Id="rId91" Type="http://schemas.openxmlformats.org/officeDocument/2006/relationships/tags" Target="../tags/tag396.xml"/><Relationship Id="rId90" Type="http://schemas.openxmlformats.org/officeDocument/2006/relationships/tags" Target="../tags/tag395.xml"/><Relationship Id="rId9" Type="http://schemas.openxmlformats.org/officeDocument/2006/relationships/tags" Target="../tags/tag314.xml"/><Relationship Id="rId89" Type="http://schemas.openxmlformats.org/officeDocument/2006/relationships/tags" Target="../tags/tag394.xml"/><Relationship Id="rId88" Type="http://schemas.openxmlformats.org/officeDocument/2006/relationships/tags" Target="../tags/tag393.xml"/><Relationship Id="rId87" Type="http://schemas.openxmlformats.org/officeDocument/2006/relationships/tags" Target="../tags/tag392.xml"/><Relationship Id="rId86" Type="http://schemas.openxmlformats.org/officeDocument/2006/relationships/tags" Target="../tags/tag391.xml"/><Relationship Id="rId85" Type="http://schemas.openxmlformats.org/officeDocument/2006/relationships/tags" Target="../tags/tag390.xml"/><Relationship Id="rId84" Type="http://schemas.openxmlformats.org/officeDocument/2006/relationships/tags" Target="../tags/tag389.xml"/><Relationship Id="rId83" Type="http://schemas.openxmlformats.org/officeDocument/2006/relationships/tags" Target="../tags/tag388.xml"/><Relationship Id="rId82" Type="http://schemas.openxmlformats.org/officeDocument/2006/relationships/tags" Target="../tags/tag387.xml"/><Relationship Id="rId81" Type="http://schemas.openxmlformats.org/officeDocument/2006/relationships/tags" Target="../tags/tag386.xml"/><Relationship Id="rId80" Type="http://schemas.openxmlformats.org/officeDocument/2006/relationships/tags" Target="../tags/tag385.xml"/><Relationship Id="rId8" Type="http://schemas.openxmlformats.org/officeDocument/2006/relationships/tags" Target="../tags/tag313.xml"/><Relationship Id="rId79" Type="http://schemas.openxmlformats.org/officeDocument/2006/relationships/tags" Target="../tags/tag384.xml"/><Relationship Id="rId78" Type="http://schemas.openxmlformats.org/officeDocument/2006/relationships/tags" Target="../tags/tag383.xml"/><Relationship Id="rId77" Type="http://schemas.openxmlformats.org/officeDocument/2006/relationships/tags" Target="../tags/tag382.xml"/><Relationship Id="rId76" Type="http://schemas.openxmlformats.org/officeDocument/2006/relationships/tags" Target="../tags/tag381.xml"/><Relationship Id="rId75" Type="http://schemas.openxmlformats.org/officeDocument/2006/relationships/tags" Target="../tags/tag380.xml"/><Relationship Id="rId74" Type="http://schemas.openxmlformats.org/officeDocument/2006/relationships/tags" Target="../tags/tag379.xml"/><Relationship Id="rId73" Type="http://schemas.openxmlformats.org/officeDocument/2006/relationships/tags" Target="../tags/tag378.xml"/><Relationship Id="rId72" Type="http://schemas.openxmlformats.org/officeDocument/2006/relationships/tags" Target="../tags/tag377.xml"/><Relationship Id="rId71" Type="http://schemas.openxmlformats.org/officeDocument/2006/relationships/tags" Target="../tags/tag376.xml"/><Relationship Id="rId70" Type="http://schemas.openxmlformats.org/officeDocument/2006/relationships/tags" Target="../tags/tag375.xml"/><Relationship Id="rId7" Type="http://schemas.openxmlformats.org/officeDocument/2006/relationships/tags" Target="../tags/tag312.xml"/><Relationship Id="rId69" Type="http://schemas.openxmlformats.org/officeDocument/2006/relationships/tags" Target="../tags/tag374.xml"/><Relationship Id="rId68" Type="http://schemas.openxmlformats.org/officeDocument/2006/relationships/tags" Target="../tags/tag373.xml"/><Relationship Id="rId67" Type="http://schemas.openxmlformats.org/officeDocument/2006/relationships/tags" Target="../tags/tag372.xml"/><Relationship Id="rId66" Type="http://schemas.openxmlformats.org/officeDocument/2006/relationships/tags" Target="../tags/tag371.xml"/><Relationship Id="rId65" Type="http://schemas.openxmlformats.org/officeDocument/2006/relationships/tags" Target="../tags/tag370.xml"/><Relationship Id="rId64" Type="http://schemas.openxmlformats.org/officeDocument/2006/relationships/tags" Target="../tags/tag369.xml"/><Relationship Id="rId63" Type="http://schemas.openxmlformats.org/officeDocument/2006/relationships/tags" Target="../tags/tag368.xml"/><Relationship Id="rId62" Type="http://schemas.openxmlformats.org/officeDocument/2006/relationships/tags" Target="../tags/tag367.xml"/><Relationship Id="rId61" Type="http://schemas.openxmlformats.org/officeDocument/2006/relationships/tags" Target="../tags/tag366.xml"/><Relationship Id="rId60" Type="http://schemas.openxmlformats.org/officeDocument/2006/relationships/tags" Target="../tags/tag365.xml"/><Relationship Id="rId6" Type="http://schemas.openxmlformats.org/officeDocument/2006/relationships/tags" Target="../tags/tag311.xml"/><Relationship Id="rId59" Type="http://schemas.openxmlformats.org/officeDocument/2006/relationships/tags" Target="../tags/tag364.xml"/><Relationship Id="rId58" Type="http://schemas.openxmlformats.org/officeDocument/2006/relationships/tags" Target="../tags/tag363.xml"/><Relationship Id="rId57" Type="http://schemas.openxmlformats.org/officeDocument/2006/relationships/tags" Target="../tags/tag362.xml"/><Relationship Id="rId56" Type="http://schemas.openxmlformats.org/officeDocument/2006/relationships/tags" Target="../tags/tag361.xml"/><Relationship Id="rId55" Type="http://schemas.openxmlformats.org/officeDocument/2006/relationships/tags" Target="../tags/tag360.xml"/><Relationship Id="rId54" Type="http://schemas.openxmlformats.org/officeDocument/2006/relationships/tags" Target="../tags/tag359.xml"/><Relationship Id="rId53" Type="http://schemas.openxmlformats.org/officeDocument/2006/relationships/tags" Target="../tags/tag358.xml"/><Relationship Id="rId52" Type="http://schemas.openxmlformats.org/officeDocument/2006/relationships/tags" Target="../tags/tag357.xml"/><Relationship Id="rId51" Type="http://schemas.openxmlformats.org/officeDocument/2006/relationships/tags" Target="../tags/tag356.xml"/><Relationship Id="rId50" Type="http://schemas.openxmlformats.org/officeDocument/2006/relationships/tags" Target="../tags/tag355.xml"/><Relationship Id="rId5" Type="http://schemas.openxmlformats.org/officeDocument/2006/relationships/tags" Target="../tags/tag310.xml"/><Relationship Id="rId49" Type="http://schemas.openxmlformats.org/officeDocument/2006/relationships/tags" Target="../tags/tag354.xml"/><Relationship Id="rId48" Type="http://schemas.openxmlformats.org/officeDocument/2006/relationships/tags" Target="../tags/tag353.xml"/><Relationship Id="rId47" Type="http://schemas.openxmlformats.org/officeDocument/2006/relationships/tags" Target="../tags/tag352.xml"/><Relationship Id="rId46" Type="http://schemas.openxmlformats.org/officeDocument/2006/relationships/tags" Target="../tags/tag351.xml"/><Relationship Id="rId45" Type="http://schemas.openxmlformats.org/officeDocument/2006/relationships/tags" Target="../tags/tag350.xml"/><Relationship Id="rId44" Type="http://schemas.openxmlformats.org/officeDocument/2006/relationships/tags" Target="../tags/tag349.xml"/><Relationship Id="rId43" Type="http://schemas.openxmlformats.org/officeDocument/2006/relationships/tags" Target="../tags/tag348.xml"/><Relationship Id="rId42" Type="http://schemas.openxmlformats.org/officeDocument/2006/relationships/tags" Target="../tags/tag347.xml"/><Relationship Id="rId41" Type="http://schemas.openxmlformats.org/officeDocument/2006/relationships/tags" Target="../tags/tag346.xml"/><Relationship Id="rId40" Type="http://schemas.openxmlformats.org/officeDocument/2006/relationships/tags" Target="../tags/tag345.xml"/><Relationship Id="rId4" Type="http://schemas.openxmlformats.org/officeDocument/2006/relationships/tags" Target="../tags/tag309.xml"/><Relationship Id="rId39" Type="http://schemas.openxmlformats.org/officeDocument/2006/relationships/tags" Target="../tags/tag344.xml"/><Relationship Id="rId38" Type="http://schemas.openxmlformats.org/officeDocument/2006/relationships/tags" Target="../tags/tag343.xml"/><Relationship Id="rId37" Type="http://schemas.openxmlformats.org/officeDocument/2006/relationships/tags" Target="../tags/tag342.xml"/><Relationship Id="rId36" Type="http://schemas.openxmlformats.org/officeDocument/2006/relationships/tags" Target="../tags/tag341.xml"/><Relationship Id="rId35" Type="http://schemas.openxmlformats.org/officeDocument/2006/relationships/tags" Target="../tags/tag340.xml"/><Relationship Id="rId34" Type="http://schemas.openxmlformats.org/officeDocument/2006/relationships/tags" Target="../tags/tag339.xml"/><Relationship Id="rId33" Type="http://schemas.openxmlformats.org/officeDocument/2006/relationships/tags" Target="../tags/tag338.xml"/><Relationship Id="rId32" Type="http://schemas.openxmlformats.org/officeDocument/2006/relationships/tags" Target="../tags/tag337.xml"/><Relationship Id="rId31" Type="http://schemas.openxmlformats.org/officeDocument/2006/relationships/tags" Target="../tags/tag336.xml"/><Relationship Id="rId30" Type="http://schemas.openxmlformats.org/officeDocument/2006/relationships/tags" Target="../tags/tag335.xml"/><Relationship Id="rId3" Type="http://schemas.openxmlformats.org/officeDocument/2006/relationships/tags" Target="../tags/tag308.xml"/><Relationship Id="rId29" Type="http://schemas.openxmlformats.org/officeDocument/2006/relationships/tags" Target="../tags/tag334.xml"/><Relationship Id="rId28" Type="http://schemas.openxmlformats.org/officeDocument/2006/relationships/tags" Target="../tags/tag333.xml"/><Relationship Id="rId27" Type="http://schemas.openxmlformats.org/officeDocument/2006/relationships/tags" Target="../tags/tag332.xml"/><Relationship Id="rId26" Type="http://schemas.openxmlformats.org/officeDocument/2006/relationships/tags" Target="../tags/tag331.xml"/><Relationship Id="rId25" Type="http://schemas.openxmlformats.org/officeDocument/2006/relationships/tags" Target="../tags/tag330.xml"/><Relationship Id="rId24" Type="http://schemas.openxmlformats.org/officeDocument/2006/relationships/tags" Target="../tags/tag329.xml"/><Relationship Id="rId23" Type="http://schemas.openxmlformats.org/officeDocument/2006/relationships/tags" Target="../tags/tag328.xml"/><Relationship Id="rId22" Type="http://schemas.openxmlformats.org/officeDocument/2006/relationships/tags" Target="../tags/tag327.xml"/><Relationship Id="rId21" Type="http://schemas.openxmlformats.org/officeDocument/2006/relationships/tags" Target="../tags/tag326.xml"/><Relationship Id="rId20" Type="http://schemas.openxmlformats.org/officeDocument/2006/relationships/tags" Target="../tags/tag325.xml"/><Relationship Id="rId2" Type="http://schemas.openxmlformats.org/officeDocument/2006/relationships/tags" Target="../tags/tag307.xml"/><Relationship Id="rId19" Type="http://schemas.openxmlformats.org/officeDocument/2006/relationships/tags" Target="../tags/tag324.xml"/><Relationship Id="rId18" Type="http://schemas.openxmlformats.org/officeDocument/2006/relationships/tags" Target="../tags/tag323.xml"/><Relationship Id="rId17" Type="http://schemas.openxmlformats.org/officeDocument/2006/relationships/tags" Target="../tags/tag322.xml"/><Relationship Id="rId16" Type="http://schemas.openxmlformats.org/officeDocument/2006/relationships/tags" Target="../tags/tag321.xml"/><Relationship Id="rId15" Type="http://schemas.openxmlformats.org/officeDocument/2006/relationships/tags" Target="../tags/tag320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2.xml"/><Relationship Id="rId116" Type="http://schemas.openxmlformats.org/officeDocument/2006/relationships/tags" Target="../tags/tag421.xml"/><Relationship Id="rId115" Type="http://schemas.openxmlformats.org/officeDocument/2006/relationships/tags" Target="../tags/tag420.xml"/><Relationship Id="rId114" Type="http://schemas.openxmlformats.org/officeDocument/2006/relationships/tags" Target="../tags/tag419.xml"/><Relationship Id="rId113" Type="http://schemas.openxmlformats.org/officeDocument/2006/relationships/tags" Target="../tags/tag418.xml"/><Relationship Id="rId112" Type="http://schemas.openxmlformats.org/officeDocument/2006/relationships/tags" Target="../tags/tag417.xml"/><Relationship Id="rId111" Type="http://schemas.openxmlformats.org/officeDocument/2006/relationships/tags" Target="../tags/tag416.xml"/><Relationship Id="rId110" Type="http://schemas.openxmlformats.org/officeDocument/2006/relationships/tags" Target="../tags/tag415.xml"/><Relationship Id="rId11" Type="http://schemas.openxmlformats.org/officeDocument/2006/relationships/tags" Target="../tags/tag316.xml"/><Relationship Id="rId109" Type="http://schemas.openxmlformats.org/officeDocument/2006/relationships/tags" Target="../tags/tag414.xml"/><Relationship Id="rId108" Type="http://schemas.openxmlformats.org/officeDocument/2006/relationships/tags" Target="../tags/tag413.xml"/><Relationship Id="rId107" Type="http://schemas.openxmlformats.org/officeDocument/2006/relationships/tags" Target="../tags/tag412.xml"/><Relationship Id="rId106" Type="http://schemas.openxmlformats.org/officeDocument/2006/relationships/tags" Target="../tags/tag411.xml"/><Relationship Id="rId105" Type="http://schemas.openxmlformats.org/officeDocument/2006/relationships/tags" Target="../tags/tag410.xml"/><Relationship Id="rId104" Type="http://schemas.openxmlformats.org/officeDocument/2006/relationships/tags" Target="../tags/tag409.xml"/><Relationship Id="rId103" Type="http://schemas.openxmlformats.org/officeDocument/2006/relationships/tags" Target="../tags/tag408.xml"/><Relationship Id="rId102" Type="http://schemas.openxmlformats.org/officeDocument/2006/relationships/tags" Target="../tags/tag407.xml"/><Relationship Id="rId101" Type="http://schemas.openxmlformats.org/officeDocument/2006/relationships/tags" Target="../tags/tag406.xml"/><Relationship Id="rId100" Type="http://schemas.openxmlformats.org/officeDocument/2006/relationships/tags" Target="../tags/tag405.xml"/><Relationship Id="rId10" Type="http://schemas.openxmlformats.org/officeDocument/2006/relationships/tags" Target="../tags/tag315.xml"/><Relationship Id="rId1" Type="http://schemas.openxmlformats.org/officeDocument/2006/relationships/image" Target="../media/image10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1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4.png"/><Relationship Id="rId4" Type="http://schemas.openxmlformats.org/officeDocument/2006/relationships/image" Target="../media/image66.png"/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23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4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25.xml"/><Relationship Id="rId2" Type="http://schemas.openxmlformats.org/officeDocument/2006/relationships/image" Target="../media/image70.png"/><Relationship Id="rId1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26.xml"/><Relationship Id="rId2" Type="http://schemas.openxmlformats.org/officeDocument/2006/relationships/image" Target="../media/image71.png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media" Target="../media/audio2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tags" Target="../tags/tag524.xml"/><Relationship Id="rId98" Type="http://schemas.openxmlformats.org/officeDocument/2006/relationships/tags" Target="../tags/tag523.xml"/><Relationship Id="rId97" Type="http://schemas.openxmlformats.org/officeDocument/2006/relationships/tags" Target="../tags/tag522.xml"/><Relationship Id="rId96" Type="http://schemas.openxmlformats.org/officeDocument/2006/relationships/tags" Target="../tags/tag521.xml"/><Relationship Id="rId95" Type="http://schemas.openxmlformats.org/officeDocument/2006/relationships/tags" Target="../tags/tag520.xml"/><Relationship Id="rId94" Type="http://schemas.openxmlformats.org/officeDocument/2006/relationships/tags" Target="../tags/tag519.xml"/><Relationship Id="rId93" Type="http://schemas.openxmlformats.org/officeDocument/2006/relationships/tags" Target="../tags/tag518.xml"/><Relationship Id="rId92" Type="http://schemas.openxmlformats.org/officeDocument/2006/relationships/tags" Target="../tags/tag517.xml"/><Relationship Id="rId91" Type="http://schemas.openxmlformats.org/officeDocument/2006/relationships/tags" Target="../tags/tag516.xml"/><Relationship Id="rId90" Type="http://schemas.openxmlformats.org/officeDocument/2006/relationships/tags" Target="../tags/tag515.xml"/><Relationship Id="rId9" Type="http://schemas.openxmlformats.org/officeDocument/2006/relationships/tags" Target="../tags/tag434.xml"/><Relationship Id="rId89" Type="http://schemas.openxmlformats.org/officeDocument/2006/relationships/tags" Target="../tags/tag514.xml"/><Relationship Id="rId88" Type="http://schemas.openxmlformats.org/officeDocument/2006/relationships/tags" Target="../tags/tag513.xml"/><Relationship Id="rId87" Type="http://schemas.openxmlformats.org/officeDocument/2006/relationships/tags" Target="../tags/tag512.xml"/><Relationship Id="rId86" Type="http://schemas.openxmlformats.org/officeDocument/2006/relationships/tags" Target="../tags/tag511.xml"/><Relationship Id="rId85" Type="http://schemas.openxmlformats.org/officeDocument/2006/relationships/tags" Target="../tags/tag510.xml"/><Relationship Id="rId84" Type="http://schemas.openxmlformats.org/officeDocument/2006/relationships/tags" Target="../tags/tag509.xml"/><Relationship Id="rId83" Type="http://schemas.openxmlformats.org/officeDocument/2006/relationships/tags" Target="../tags/tag508.xml"/><Relationship Id="rId82" Type="http://schemas.openxmlformats.org/officeDocument/2006/relationships/tags" Target="../tags/tag507.xml"/><Relationship Id="rId81" Type="http://schemas.openxmlformats.org/officeDocument/2006/relationships/tags" Target="../tags/tag506.xml"/><Relationship Id="rId80" Type="http://schemas.openxmlformats.org/officeDocument/2006/relationships/tags" Target="../tags/tag505.xml"/><Relationship Id="rId8" Type="http://schemas.openxmlformats.org/officeDocument/2006/relationships/tags" Target="../tags/tag433.xml"/><Relationship Id="rId79" Type="http://schemas.openxmlformats.org/officeDocument/2006/relationships/tags" Target="../tags/tag504.xml"/><Relationship Id="rId78" Type="http://schemas.openxmlformats.org/officeDocument/2006/relationships/tags" Target="../tags/tag503.xml"/><Relationship Id="rId77" Type="http://schemas.openxmlformats.org/officeDocument/2006/relationships/tags" Target="../tags/tag502.xml"/><Relationship Id="rId76" Type="http://schemas.openxmlformats.org/officeDocument/2006/relationships/tags" Target="../tags/tag501.xml"/><Relationship Id="rId75" Type="http://schemas.openxmlformats.org/officeDocument/2006/relationships/tags" Target="../tags/tag500.xml"/><Relationship Id="rId74" Type="http://schemas.openxmlformats.org/officeDocument/2006/relationships/tags" Target="../tags/tag499.xml"/><Relationship Id="rId73" Type="http://schemas.openxmlformats.org/officeDocument/2006/relationships/tags" Target="../tags/tag498.xml"/><Relationship Id="rId72" Type="http://schemas.openxmlformats.org/officeDocument/2006/relationships/tags" Target="../tags/tag497.xml"/><Relationship Id="rId71" Type="http://schemas.openxmlformats.org/officeDocument/2006/relationships/tags" Target="../tags/tag496.xml"/><Relationship Id="rId70" Type="http://schemas.openxmlformats.org/officeDocument/2006/relationships/tags" Target="../tags/tag495.xml"/><Relationship Id="rId7" Type="http://schemas.openxmlformats.org/officeDocument/2006/relationships/tags" Target="../tags/tag432.xml"/><Relationship Id="rId69" Type="http://schemas.openxmlformats.org/officeDocument/2006/relationships/tags" Target="../tags/tag494.xml"/><Relationship Id="rId68" Type="http://schemas.openxmlformats.org/officeDocument/2006/relationships/tags" Target="../tags/tag493.xml"/><Relationship Id="rId67" Type="http://schemas.openxmlformats.org/officeDocument/2006/relationships/tags" Target="../tags/tag492.xml"/><Relationship Id="rId66" Type="http://schemas.openxmlformats.org/officeDocument/2006/relationships/tags" Target="../tags/tag491.xml"/><Relationship Id="rId65" Type="http://schemas.openxmlformats.org/officeDocument/2006/relationships/tags" Target="../tags/tag490.xml"/><Relationship Id="rId64" Type="http://schemas.openxmlformats.org/officeDocument/2006/relationships/tags" Target="../tags/tag489.xml"/><Relationship Id="rId63" Type="http://schemas.openxmlformats.org/officeDocument/2006/relationships/tags" Target="../tags/tag488.xml"/><Relationship Id="rId62" Type="http://schemas.openxmlformats.org/officeDocument/2006/relationships/tags" Target="../tags/tag487.xml"/><Relationship Id="rId61" Type="http://schemas.openxmlformats.org/officeDocument/2006/relationships/tags" Target="../tags/tag486.xml"/><Relationship Id="rId60" Type="http://schemas.openxmlformats.org/officeDocument/2006/relationships/tags" Target="../tags/tag485.xml"/><Relationship Id="rId6" Type="http://schemas.openxmlformats.org/officeDocument/2006/relationships/tags" Target="../tags/tag431.xml"/><Relationship Id="rId59" Type="http://schemas.openxmlformats.org/officeDocument/2006/relationships/tags" Target="../tags/tag484.xml"/><Relationship Id="rId58" Type="http://schemas.openxmlformats.org/officeDocument/2006/relationships/tags" Target="../tags/tag483.xml"/><Relationship Id="rId57" Type="http://schemas.openxmlformats.org/officeDocument/2006/relationships/tags" Target="../tags/tag482.xml"/><Relationship Id="rId56" Type="http://schemas.openxmlformats.org/officeDocument/2006/relationships/tags" Target="../tags/tag481.xml"/><Relationship Id="rId55" Type="http://schemas.openxmlformats.org/officeDocument/2006/relationships/tags" Target="../tags/tag480.xml"/><Relationship Id="rId54" Type="http://schemas.openxmlformats.org/officeDocument/2006/relationships/tags" Target="../tags/tag479.xml"/><Relationship Id="rId53" Type="http://schemas.openxmlformats.org/officeDocument/2006/relationships/tags" Target="../tags/tag478.xml"/><Relationship Id="rId52" Type="http://schemas.openxmlformats.org/officeDocument/2006/relationships/tags" Target="../tags/tag477.xml"/><Relationship Id="rId51" Type="http://schemas.openxmlformats.org/officeDocument/2006/relationships/tags" Target="../tags/tag476.xml"/><Relationship Id="rId50" Type="http://schemas.openxmlformats.org/officeDocument/2006/relationships/tags" Target="../tags/tag475.xml"/><Relationship Id="rId5" Type="http://schemas.openxmlformats.org/officeDocument/2006/relationships/tags" Target="../tags/tag430.xml"/><Relationship Id="rId49" Type="http://schemas.openxmlformats.org/officeDocument/2006/relationships/tags" Target="../tags/tag474.xml"/><Relationship Id="rId48" Type="http://schemas.openxmlformats.org/officeDocument/2006/relationships/tags" Target="../tags/tag473.xml"/><Relationship Id="rId47" Type="http://schemas.openxmlformats.org/officeDocument/2006/relationships/tags" Target="../tags/tag472.xml"/><Relationship Id="rId46" Type="http://schemas.openxmlformats.org/officeDocument/2006/relationships/tags" Target="../tags/tag471.xml"/><Relationship Id="rId45" Type="http://schemas.openxmlformats.org/officeDocument/2006/relationships/tags" Target="../tags/tag470.xml"/><Relationship Id="rId44" Type="http://schemas.openxmlformats.org/officeDocument/2006/relationships/tags" Target="../tags/tag469.xml"/><Relationship Id="rId43" Type="http://schemas.openxmlformats.org/officeDocument/2006/relationships/tags" Target="../tags/tag468.xml"/><Relationship Id="rId42" Type="http://schemas.openxmlformats.org/officeDocument/2006/relationships/tags" Target="../tags/tag467.xml"/><Relationship Id="rId41" Type="http://schemas.openxmlformats.org/officeDocument/2006/relationships/tags" Target="../tags/tag466.xml"/><Relationship Id="rId40" Type="http://schemas.openxmlformats.org/officeDocument/2006/relationships/tags" Target="../tags/tag465.xml"/><Relationship Id="rId4" Type="http://schemas.openxmlformats.org/officeDocument/2006/relationships/tags" Target="../tags/tag429.xml"/><Relationship Id="rId39" Type="http://schemas.openxmlformats.org/officeDocument/2006/relationships/tags" Target="../tags/tag464.xml"/><Relationship Id="rId38" Type="http://schemas.openxmlformats.org/officeDocument/2006/relationships/tags" Target="../tags/tag463.xml"/><Relationship Id="rId37" Type="http://schemas.openxmlformats.org/officeDocument/2006/relationships/tags" Target="../tags/tag462.xml"/><Relationship Id="rId36" Type="http://schemas.openxmlformats.org/officeDocument/2006/relationships/tags" Target="../tags/tag461.xml"/><Relationship Id="rId35" Type="http://schemas.openxmlformats.org/officeDocument/2006/relationships/tags" Target="../tags/tag460.xml"/><Relationship Id="rId34" Type="http://schemas.openxmlformats.org/officeDocument/2006/relationships/tags" Target="../tags/tag459.xml"/><Relationship Id="rId33" Type="http://schemas.openxmlformats.org/officeDocument/2006/relationships/tags" Target="../tags/tag458.xml"/><Relationship Id="rId32" Type="http://schemas.openxmlformats.org/officeDocument/2006/relationships/tags" Target="../tags/tag457.xml"/><Relationship Id="rId31" Type="http://schemas.openxmlformats.org/officeDocument/2006/relationships/tags" Target="../tags/tag456.xml"/><Relationship Id="rId30" Type="http://schemas.openxmlformats.org/officeDocument/2006/relationships/tags" Target="../tags/tag455.xml"/><Relationship Id="rId3" Type="http://schemas.openxmlformats.org/officeDocument/2006/relationships/tags" Target="../tags/tag428.xml"/><Relationship Id="rId29" Type="http://schemas.openxmlformats.org/officeDocument/2006/relationships/tags" Target="../tags/tag454.xml"/><Relationship Id="rId28" Type="http://schemas.openxmlformats.org/officeDocument/2006/relationships/tags" Target="../tags/tag453.xml"/><Relationship Id="rId27" Type="http://schemas.openxmlformats.org/officeDocument/2006/relationships/tags" Target="../tags/tag452.xml"/><Relationship Id="rId26" Type="http://schemas.openxmlformats.org/officeDocument/2006/relationships/tags" Target="../tags/tag451.xml"/><Relationship Id="rId25" Type="http://schemas.openxmlformats.org/officeDocument/2006/relationships/tags" Target="../tags/tag450.xml"/><Relationship Id="rId24" Type="http://schemas.openxmlformats.org/officeDocument/2006/relationships/tags" Target="../tags/tag449.xml"/><Relationship Id="rId23" Type="http://schemas.openxmlformats.org/officeDocument/2006/relationships/tags" Target="../tags/tag448.xml"/><Relationship Id="rId22" Type="http://schemas.openxmlformats.org/officeDocument/2006/relationships/tags" Target="../tags/tag447.xml"/><Relationship Id="rId21" Type="http://schemas.openxmlformats.org/officeDocument/2006/relationships/tags" Target="../tags/tag446.xml"/><Relationship Id="rId20" Type="http://schemas.openxmlformats.org/officeDocument/2006/relationships/tags" Target="../tags/tag445.xml"/><Relationship Id="rId2" Type="http://schemas.openxmlformats.org/officeDocument/2006/relationships/tags" Target="../tags/tag427.xml"/><Relationship Id="rId19" Type="http://schemas.openxmlformats.org/officeDocument/2006/relationships/tags" Target="../tags/tag444.xml"/><Relationship Id="rId18" Type="http://schemas.openxmlformats.org/officeDocument/2006/relationships/tags" Target="../tags/tag443.xml"/><Relationship Id="rId17" Type="http://schemas.openxmlformats.org/officeDocument/2006/relationships/tags" Target="../tags/tag442.xml"/><Relationship Id="rId16" Type="http://schemas.openxmlformats.org/officeDocument/2006/relationships/tags" Target="../tags/tag441.xml"/><Relationship Id="rId15" Type="http://schemas.openxmlformats.org/officeDocument/2006/relationships/tags" Target="../tags/tag440.xml"/><Relationship Id="rId14" Type="http://schemas.openxmlformats.org/officeDocument/2006/relationships/tags" Target="../tags/tag439.xml"/><Relationship Id="rId13" Type="http://schemas.openxmlformats.org/officeDocument/2006/relationships/tags" Target="../tags/tag438.xml"/><Relationship Id="rId12" Type="http://schemas.openxmlformats.org/officeDocument/2006/relationships/tags" Target="../tags/tag437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42.xml"/><Relationship Id="rId116" Type="http://schemas.openxmlformats.org/officeDocument/2006/relationships/tags" Target="../tags/tag541.xml"/><Relationship Id="rId115" Type="http://schemas.openxmlformats.org/officeDocument/2006/relationships/tags" Target="../tags/tag540.xml"/><Relationship Id="rId114" Type="http://schemas.openxmlformats.org/officeDocument/2006/relationships/tags" Target="../tags/tag539.xml"/><Relationship Id="rId113" Type="http://schemas.openxmlformats.org/officeDocument/2006/relationships/tags" Target="../tags/tag538.xml"/><Relationship Id="rId112" Type="http://schemas.openxmlformats.org/officeDocument/2006/relationships/tags" Target="../tags/tag537.xml"/><Relationship Id="rId111" Type="http://schemas.openxmlformats.org/officeDocument/2006/relationships/tags" Target="../tags/tag536.xml"/><Relationship Id="rId110" Type="http://schemas.openxmlformats.org/officeDocument/2006/relationships/tags" Target="../tags/tag535.xml"/><Relationship Id="rId11" Type="http://schemas.openxmlformats.org/officeDocument/2006/relationships/tags" Target="../tags/tag436.xml"/><Relationship Id="rId109" Type="http://schemas.openxmlformats.org/officeDocument/2006/relationships/tags" Target="../tags/tag534.xml"/><Relationship Id="rId108" Type="http://schemas.openxmlformats.org/officeDocument/2006/relationships/tags" Target="../tags/tag533.xml"/><Relationship Id="rId107" Type="http://schemas.openxmlformats.org/officeDocument/2006/relationships/tags" Target="../tags/tag532.xml"/><Relationship Id="rId106" Type="http://schemas.openxmlformats.org/officeDocument/2006/relationships/tags" Target="../tags/tag531.xml"/><Relationship Id="rId105" Type="http://schemas.openxmlformats.org/officeDocument/2006/relationships/tags" Target="../tags/tag530.xml"/><Relationship Id="rId104" Type="http://schemas.openxmlformats.org/officeDocument/2006/relationships/tags" Target="../tags/tag529.xml"/><Relationship Id="rId103" Type="http://schemas.openxmlformats.org/officeDocument/2006/relationships/tags" Target="../tags/tag528.xml"/><Relationship Id="rId102" Type="http://schemas.openxmlformats.org/officeDocument/2006/relationships/tags" Target="../tags/tag527.xml"/><Relationship Id="rId101" Type="http://schemas.openxmlformats.org/officeDocument/2006/relationships/tags" Target="../tags/tag526.xml"/><Relationship Id="rId100" Type="http://schemas.openxmlformats.org/officeDocument/2006/relationships/tags" Target="../tags/tag525.xml"/><Relationship Id="rId10" Type="http://schemas.openxmlformats.org/officeDocument/2006/relationships/tags" Target="../tags/tag435.xml"/><Relationship Id="rId1" Type="http://schemas.openxmlformats.org/officeDocument/2006/relationships/image" Target="../media/image10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2.png"/><Relationship Id="rId1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3.png"/><Relationship Id="rId1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5.png"/><Relationship Id="rId1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7.png"/><Relationship Id="rId1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8.png"/><Relationship Id="rId1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image" Target="../media/image53.png"/><Relationship Id="rId2" Type="http://schemas.openxmlformats.org/officeDocument/2006/relationships/image" Target="../media/image79.png"/><Relationship Id="rId1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3.xml"/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4.xml"/><Relationship Id="rId2" Type="http://schemas.openxmlformats.org/officeDocument/2006/relationships/image" Target="../media/image82.png"/><Relationship Id="rId1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5.xml"/><Relationship Id="rId2" Type="http://schemas.openxmlformats.org/officeDocument/2006/relationships/image" Target="../media/image83.png"/><Relationship Id="rId1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6.xml"/><Relationship Id="rId2" Type="http://schemas.openxmlformats.org/officeDocument/2006/relationships/image" Target="../media/image84.png"/><Relationship Id="rId1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media" Target="../media/audio2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47.xml"/><Relationship Id="rId1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bào shè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报社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biān jí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编辑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qīng yì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轻易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chǔ lǐ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处理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19405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editor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662430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newpaper office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55626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threshold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5866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easy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490345" cy="13506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03680" cy="13614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82733"/>
            <a:ext cx="1533525" cy="27127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605712" y="4801657"/>
            <a:ext cx="1469390" cy="13881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chǔ lǐ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bào shè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mén kǎn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biān jí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轻易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编辑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报社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门槛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272001" y="771027"/>
            <a:ext cx="757555" cy="27393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302481" y="778012"/>
            <a:ext cx="727075" cy="13525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10101" y="2192792"/>
            <a:ext cx="719455" cy="13030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4816612"/>
            <a:ext cx="701040" cy="13595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910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handle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4814983"/>
            <a:ext cx="1524000" cy="13468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061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qīng yì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处理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248707" y="4870863"/>
            <a:ext cx="805815" cy="13061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门槛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threshold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ménkǎn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编辑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editor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biānjí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报社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newpaper office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bàoshè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473450"/>
            <a:chOff x="4717" y="1909"/>
            <a:chExt cx="3511" cy="547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轻易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easy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qīngyì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处理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handle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chǔlǐ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34" y="0"/>
            <a:ext cx="12205334" cy="684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07"/>
          <a:stretch>
            <a:fillRect/>
          </a:stretch>
        </p:blipFill>
        <p:spPr>
          <a:xfrm>
            <a:off x="-13334" y="0"/>
            <a:ext cx="341789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56392" y="1649658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</a:t>
            </a:r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个词编一个故事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（开头已给出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35" y="0"/>
            <a:ext cx="121923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00000"/>
              </a:lnSpc>
              <a:buClrTx/>
              <a:buSzTx/>
              <a:buNone/>
            </a:pPr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我的朋友跟我说了登门槛效应，我问他什么是登门槛效应，他说：</a:t>
            </a:r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……</a:t>
            </a:r>
            <a:endParaRPr lang="en-US" altLang="zh-CN" sz="40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07"/>
          <a:stretch>
            <a:fillRect/>
          </a:stretch>
        </p:blipFill>
        <p:spPr>
          <a:xfrm>
            <a:off x="7769226" y="0"/>
            <a:ext cx="341789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7992745" y="1706879"/>
            <a:ext cx="3248025" cy="3573780"/>
            <a:chOff x="12487" y="2802"/>
            <a:chExt cx="5115" cy="5628"/>
          </a:xfrm>
        </p:grpSpPr>
        <p:sp>
          <p:nvSpPr>
            <p:cNvPr id="4" name="圆角矩形 3"/>
            <p:cNvSpPr/>
            <p:nvPr/>
          </p:nvSpPr>
          <p:spPr>
            <a:xfrm>
              <a:off x="13668" y="2802"/>
              <a:ext cx="2587" cy="5628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487" y="3120"/>
              <a:ext cx="5115" cy="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门槛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报社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编辑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轻易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处理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嗯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读</a:t>
              </a:r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ńg, 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表示疑问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28930" y="2253615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7490" y="2378533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？不是28 号，难道是我记错了？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8930" y="4076700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7490" y="4201618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？人都去哪儿了？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7300" y="274955"/>
            <a:ext cx="2573655" cy="2103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435" y="4644390"/>
            <a:ext cx="3007360" cy="2501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嗯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读ňg</a:t>
              </a:r>
              <a:r>
                <a:rPr 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, </a:t>
              </a:r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表示感觉</a:t>
              </a:r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意外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或认为不该是这样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28930" y="2253615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7490" y="2378533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！你的房间为什么这么冷？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8930" y="4076700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7490" y="4201618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！你怎么还没走啊？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3065" y="0"/>
            <a:ext cx="3394710" cy="2569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35" y="4846955"/>
            <a:ext cx="2658745" cy="2275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嗯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读ǹg， 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表示答应或认同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28930" y="2281555"/>
            <a:ext cx="8538845" cy="12954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8930" y="2362658"/>
            <a:ext cx="85382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，如果您心情好，我就说件事；心情不好就改天再说。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8930" y="4076700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7490" y="4201618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嗯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，没问题，我这就给她送去。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675" y="4860925"/>
            <a:ext cx="2400935" cy="2155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5550" y="-85090"/>
            <a:ext cx="2341880" cy="2223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47850" y="571500"/>
            <a:ext cx="873315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请在括号中填上正确的标点符号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嗯（</a:t>
              </a:r>
              <a:r>
                <a:rPr lang="en-US" altLang="zh-CN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    </a:t>
              </a:r>
              <a:r>
                <a:rPr lang="zh-CN" altLang="en-US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）我记住了，明天给你发邮件。</a:t>
              </a:r>
              <a:endParaRPr lang="zh-CN" altLang="en-US" sz="4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49935" y="213804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，</a:t>
            </a:r>
            <a:endParaRPr lang="zh-CN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嗯（     ）</a:t>
              </a:r>
              <a:r>
                <a:rPr lang="zh-CN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小明怎么又忘了关灯啦？</a:t>
              </a:r>
              <a:endParaRPr lang="zh-CN" sz="4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嗯（     ）</a:t>
              </a:r>
              <a:r>
                <a:rPr lang="zh-CN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我的手机怎么不见了？</a:t>
              </a:r>
              <a:endParaRPr lang="zh-CN" sz="4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548130" y="38169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！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00505" y="54959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？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轻易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形容词，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意思是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简单容易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”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28930" y="2253615"/>
            <a:ext cx="8538845" cy="8794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8930" y="2371090"/>
            <a:ext cx="86309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领导有了兴趣，假，就这样</a:t>
            </a: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轻易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地请好了。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8930" y="4076700"/>
            <a:ext cx="8538845" cy="132461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7490" y="4201618"/>
            <a:ext cx="85382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任何胜利都不是</a:t>
            </a: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轻易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得到的，背后都要付出艰辛的努力。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188"/>
          <a:stretch>
            <a:fillRect/>
          </a:stretch>
        </p:blipFill>
        <p:spPr>
          <a:xfrm>
            <a:off x="4652645" y="173355"/>
            <a:ext cx="2715260" cy="1950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6605" y="4644390"/>
            <a:ext cx="1945640" cy="2267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轻易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表示态度不慎重；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随随便便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28930" y="2253615"/>
            <a:ext cx="8538845" cy="14344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8930" y="2370913"/>
            <a:ext cx="85382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他这个人的特点，是从不</a:t>
            </a: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轻易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决定，也不轻易转变。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8930" y="4076700"/>
            <a:ext cx="8538845" cy="132461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930" y="4202253"/>
            <a:ext cx="85382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他为人好强，</a:t>
            </a: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轻易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不求人，这次向咱们借钱，一定是遇到什么难事了。</a:t>
            </a:r>
            <a:endParaRPr lang="zh-CN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465" y="70485"/>
            <a:ext cx="2333625" cy="2436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7180" y="5301615"/>
            <a:ext cx="2863215" cy="1870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220" y="5246370"/>
            <a:ext cx="2271395" cy="15563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轻易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8538845" cy="125840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20"/>
              <a:ext cx="13446" cy="1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我爱书，无论走到哪里，我从不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轻易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放过书摊、书店。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92315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他最近心情不好，</a:t>
              </a:r>
              <a:r>
                <a:rPr sz="32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容易</a:t>
              </a:r>
              <a:r>
                <a:rPr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生气。</a:t>
              </a:r>
              <a:endParaRPr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容易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328930" y="3310890"/>
            <a:ext cx="8538845" cy="11633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7"/>
          <p:cNvSpPr txBox="1"/>
          <p:nvPr/>
        </p:nvSpPr>
        <p:spPr>
          <a:xfrm>
            <a:off x="328930" y="3570126"/>
            <a:ext cx="8538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base">
              <a:buClrTx/>
              <a:buSzTx/>
              <a:buFontTx/>
            </a:pPr>
            <a:r>
              <a:rPr lang="zh-CN" altLang="en-US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他很小心，从不</a:t>
            </a:r>
            <a:r>
              <a:rPr lang="zh-CN" altLang="en-US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轻易</a:t>
            </a:r>
            <a:r>
              <a:rPr lang="zh-CN" altLang="en-US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做危险的事情。</a:t>
            </a:r>
            <a:endParaRPr lang="zh-CN" altLang="en-US" sz="36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7865" y="-241300"/>
            <a:ext cx="2743200" cy="2694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380" y="4305935"/>
            <a:ext cx="2572385" cy="2063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8502"/>
            <a:chOff x="7787" y="3144"/>
            <a:chExt cx="5660" cy="10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轻易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今天的考试很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容易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，我半个小时就答完了。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5352415"/>
            <a:ext cx="8538845" cy="906145"/>
            <a:chOff x="518" y="3304"/>
            <a:chExt cx="13447" cy="142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304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不要</a:t>
              </a:r>
              <a:r>
                <a:rPr lang="zh-CN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轻易</a:t>
              </a:r>
              <a:r>
                <a:rPr 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放弃。</a:t>
              </a:r>
              <a:endParaRPr 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容易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28930" y="3531235"/>
            <a:ext cx="8538845" cy="144907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8930" y="3656153"/>
            <a:ext cx="85382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他从小学习就好，高考时很</a:t>
            </a:r>
            <a:r>
              <a:rPr lang="zh-CN" sz="3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轻易</a:t>
            </a:r>
            <a:r>
              <a:rPr lang="zh-CN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地就考上了大学。</a:t>
            </a:r>
            <a:endParaRPr lang="zh-CN" sz="3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3350" y="-144780"/>
            <a:ext cx="2628900" cy="26866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0" y="4640580"/>
            <a:ext cx="2359660" cy="2411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84391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轻易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84391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容易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15265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据说这位刘先生从不______花钱请人吃饭。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213350" y="296608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轻易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3159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看完信后，______不动感情的父亲眼圈都红了。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576320" y="46913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轻易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84391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轻易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84391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容易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15265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你这样做，不了解情况的人很_____误会。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011035" y="295846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容易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3159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我们双方都没有______放弃自己的意愿。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198110" y="46589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轻易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2530" y="2588260"/>
            <a:ext cx="95872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这条路改为单行线后，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。（轻易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-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形）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3292475"/>
            <a:ext cx="814768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爸，天这么热，你们怎么不开空调啊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。（轻易不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……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9980" y="4705350"/>
            <a:ext cx="1006792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现在骗子越来越多，这个星期我都接到两个诈骗电话了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（轻易不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……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4课件31\图片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910205"/>
            <a:ext cx="11882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个朋友在报社当编辑，一天他去请假，他先问领导：“您今天心情好吗？”领导说：“怎么了？”朋友答：“嗯，如果您心情好，我就说件事；心情不好就改天再说。”领导有了兴趣，假，就这样轻易的请好了。不得不说，这位朋友很会利用“登门槛效应”来处理问题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3957.000000" end="163672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870" y="1330960"/>
            <a:ext cx="150749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12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29356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37896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48907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社交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292798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166620"/>
            <a:ext cx="8539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了解并掌握“处理、迫切、冷淡、模糊、狡猾、了不起、缩短”等词的搭配。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80022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了解并掌握“嗯、轻易”的意义和用法。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513965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辨析“轻易”和“容易”的异同。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2984500"/>
            <a:ext cx="86029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熟悉并掌握本课其他重点五级大纲词汇的意义和用法:“报社、编辑、劝、圆、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标志、出示、赞成、恋爱、犹豫、无所谓、报告、看不起、谦虚、实践”。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3632526"/>
            <a:ext cx="409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理解本课6个非大纲词汇的意义。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38594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4436110"/>
            <a:ext cx="8418195" cy="1753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）在人际交往中，我们常常会有求于人，如何向对方提出请求而不会被人家拒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绝，这是一种交际能力和技巧。把问题变得简单轻松一点儿，用本文中的话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就是“台阶一铺，事情就容易多了”，这就是所谓的“登门槛效应”。作者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通过一些有趣的实验和生活中的例子，使我们看到了在人际交往中，一些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“小动作”对达成目的的作用，不管你是否喜欢，它都确实存在。要求学生阅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读理解课文，掌握文章大意并运用所学词语、语言点叙述这个故事。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6157612"/>
            <a:ext cx="6939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）讨论在交往中如何获得他人的认可和帮助，并完成命题写作。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29356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37896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3989396"/>
            <a:ext cx="69646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了解并掌握“扩展”板块13个“行为”类词汇的意义和用法。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22682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22707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227076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41173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朋友想要去跟领导请假。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5636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35661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56616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70713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领导今天心情不好。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89585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489839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89839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503936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领导不同意朋友请假。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215" y="6525"/>
                  <a:ext cx="14113" cy="902"/>
                  <a:chOff x="8349" y="6525"/>
                  <a:chExt cx="1411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66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Foot-in-the-door effect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登门槛效应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请别人帮忙时，你一般会考虑哪些问题？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4870" y="1942465"/>
            <a:ext cx="4215130" cy="309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1社区.jpg1社区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30115" y="2090420"/>
            <a:ext cx="3512185" cy="267652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8597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社区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25672" y="1142063"/>
            <a:ext cx="19640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shè qū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8852" y="2952448"/>
            <a:ext cx="1861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community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2劝.jpg2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13948" y="2090420"/>
            <a:ext cx="3144520" cy="267652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47459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劝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25672" y="1142063"/>
            <a:ext cx="16262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quàn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0692" y="2952448"/>
            <a:ext cx="26320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try to persuade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3圆.jpg3圆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9050" y="1713865"/>
            <a:ext cx="2924810" cy="343027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420617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25672" y="1142063"/>
            <a:ext cx="15449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yuán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4417" y="2952448"/>
            <a:ext cx="14414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round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4标志.jpg4标志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9050" y="2040573"/>
            <a:ext cx="2924810" cy="277685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3710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标志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25672" y="1142063"/>
            <a:ext cx="22529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biāo zhì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167" y="2941653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sign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5出示.jpg5出示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9050" y="1910715"/>
            <a:ext cx="3373755" cy="267970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3710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出示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25672" y="1142063"/>
            <a:ext cx="20339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chū shì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79062" y="2941653"/>
            <a:ext cx="1404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show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6赞成.jpg6赞成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9408" y="1910715"/>
            <a:ext cx="2733040" cy="267970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3710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赞成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04667" y="1142063"/>
            <a:ext cx="30651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zàn chéng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6007" y="2941653"/>
            <a:ext cx="2091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agree with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2\7许愿书.jpg7许愿书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7868" y="2089150"/>
            <a:ext cx="2136140" cy="267970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67227" y="1839293"/>
            <a:ext cx="3234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请愿书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04667" y="1142063"/>
            <a:ext cx="36518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qǐngyuànshū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8937" y="2941653"/>
            <a:ext cx="14058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petition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31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777740" y="790575"/>
            <a:ext cx="2032000" cy="612775"/>
            <a:chOff x="3138" y="497"/>
            <a:chExt cx="3200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38" y="579"/>
              <a:ext cx="320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quàn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77105" y="1824355"/>
            <a:ext cx="2026285" cy="612775"/>
            <a:chOff x="3147" y="497"/>
            <a:chExt cx="3191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47" y="579"/>
              <a:ext cx="318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shè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qū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80915" y="2831465"/>
            <a:ext cx="2029460" cy="612775"/>
            <a:chOff x="3149" y="497"/>
            <a:chExt cx="3196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53" y="562"/>
              <a:ext cx="3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chū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shì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3455" y="3838575"/>
            <a:ext cx="2026920" cy="612775"/>
            <a:chOff x="3149" y="497"/>
            <a:chExt cx="3192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51" y="647"/>
              <a:ext cx="319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qǐngyuànshū</a:t>
              </a:r>
              <a:endParaRPr sz="2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7105" y="4836795"/>
            <a:ext cx="2025015" cy="612775"/>
            <a:chOff x="3149" y="497"/>
            <a:chExt cx="3189" cy="965"/>
          </a:xfrm>
        </p:grpSpPr>
        <p:sp>
          <p:nvSpPr>
            <p:cNvPr id="4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153" y="579"/>
              <a:ext cx="3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yuán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5190" y="5870575"/>
            <a:ext cx="2194560" cy="612775"/>
            <a:chOff x="3016" y="497"/>
            <a:chExt cx="3456" cy="965"/>
          </a:xfrm>
        </p:grpSpPr>
        <p:sp>
          <p:nvSpPr>
            <p:cNvPr id="4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016" y="579"/>
              <a:ext cx="34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biāo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zhì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128125" y="793115"/>
            <a:ext cx="2663263" cy="612775"/>
            <a:chOff x="3140" y="497"/>
            <a:chExt cx="3198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40" y="579"/>
              <a:ext cx="319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community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9270" y="1771015"/>
            <a:ext cx="2656205" cy="706755"/>
            <a:chOff x="3149" y="409"/>
            <a:chExt cx="3189" cy="1113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62" y="409"/>
              <a:ext cx="315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try to persuade</a:t>
              </a:r>
              <a:endParaRPr lang="zh-CN" altLang="en-US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30144" y="2834005"/>
            <a:ext cx="2657871" cy="612775"/>
            <a:chOff x="3147" y="497"/>
            <a:chExt cx="3191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147" y="579"/>
              <a:ext cx="317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adj. round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34350" y="3841115"/>
            <a:ext cx="265620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154" y="596"/>
              <a:ext cx="317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sign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127167" y="4839335"/>
            <a:ext cx="2664534" cy="612775"/>
            <a:chOff x="3148" y="497"/>
            <a:chExt cx="3199" cy="965"/>
          </a:xfrm>
        </p:grpSpPr>
        <p:sp>
          <p:nvSpPr>
            <p:cNvPr id="7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148" y="596"/>
              <a:ext cx="3199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show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130540" y="5873115"/>
            <a:ext cx="2656205" cy="612775"/>
            <a:chOff x="3149" y="497"/>
            <a:chExt cx="3189" cy="965"/>
          </a:xfrm>
        </p:grpSpPr>
        <p:sp>
          <p:nvSpPr>
            <p:cNvPr id="7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160" y="579"/>
              <a:ext cx="315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petition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7660" y="788035"/>
            <a:ext cx="2025015" cy="612775"/>
            <a:chOff x="3149" y="497"/>
            <a:chExt cx="3189" cy="965"/>
          </a:xfrm>
        </p:grpSpPr>
        <p:sp>
          <p:nvSpPr>
            <p:cNvPr id="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社区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1310" y="1821815"/>
            <a:ext cx="2025015" cy="612775"/>
            <a:chOff x="3149" y="497"/>
            <a:chExt cx="3189" cy="965"/>
          </a:xfrm>
        </p:grpSpPr>
        <p:sp>
          <p:nvSpPr>
            <p:cNvPr id="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劝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93850" y="2828925"/>
            <a:ext cx="2025015" cy="612775"/>
            <a:chOff x="3149" y="497"/>
            <a:chExt cx="3189" cy="965"/>
          </a:xfrm>
        </p:grpSpPr>
        <p:sp>
          <p:nvSpPr>
            <p:cNvPr id="12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圆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96390" y="3836035"/>
            <a:ext cx="2025015" cy="612775"/>
            <a:chOff x="3149" y="497"/>
            <a:chExt cx="3189" cy="965"/>
          </a:xfrm>
        </p:grpSpPr>
        <p:sp>
          <p:nvSpPr>
            <p:cNvPr id="1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标志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0040" y="4834255"/>
            <a:ext cx="2025015" cy="612775"/>
            <a:chOff x="3149" y="497"/>
            <a:chExt cx="3189" cy="965"/>
          </a:xfrm>
        </p:grpSpPr>
        <p:sp>
          <p:nvSpPr>
            <p:cNvPr id="2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出示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92580" y="5868035"/>
            <a:ext cx="2025015" cy="612775"/>
            <a:chOff x="3149" y="497"/>
            <a:chExt cx="3189" cy="965"/>
          </a:xfrm>
        </p:grpSpPr>
        <p:sp>
          <p:nvSpPr>
            <p:cNvPr id="2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58" y="528"/>
              <a:ext cx="317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请愿书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729971" y="1104402"/>
            <a:ext cx="935990" cy="1022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6941166" y="1093607"/>
            <a:ext cx="1099185" cy="1022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718541" y="1104402"/>
            <a:ext cx="947420" cy="9690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08146" y="1082812"/>
            <a:ext cx="1099820" cy="1044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707746" y="3151007"/>
            <a:ext cx="990600" cy="20243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73551" y="4196217"/>
            <a:ext cx="1034415" cy="20027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48" idx="1"/>
          </p:cNvCxnSpPr>
          <p:nvPr/>
        </p:nvCxnSpPr>
        <p:spPr>
          <a:xfrm>
            <a:off x="3686156" y="4163197"/>
            <a:ext cx="1009015" cy="20205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8" idx="3"/>
          </p:cNvCxnSpPr>
          <p:nvPr/>
        </p:nvCxnSpPr>
        <p:spPr>
          <a:xfrm flipV="1">
            <a:off x="6889731" y="4196217"/>
            <a:ext cx="1161415" cy="19875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3696951" y="3205617"/>
            <a:ext cx="935990" cy="19812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875761" y="3117987"/>
            <a:ext cx="1143000" cy="20574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707746" y="4076202"/>
            <a:ext cx="936625" cy="21012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886556" y="3183392"/>
            <a:ext cx="1153795" cy="19380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社区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community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shèqū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round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yuán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劝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try to persuade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show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chūshì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赞成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agree with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zànchéng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02615" y="362839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标志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sign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378460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biāozhì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383395" y="3628390"/>
            <a:ext cx="2243455" cy="3194050"/>
            <a:chOff x="9262" y="2028"/>
            <a:chExt cx="3533" cy="5030"/>
          </a:xfrm>
        </p:grpSpPr>
        <p:grpSp>
          <p:nvGrpSpPr>
            <p:cNvPr id="33" name="组合 32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5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7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请愿书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petition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159240" y="444690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qǐngyuànshū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1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4课件31\图片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910205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心理学家曾做过“登门槛技术”的现场试验。他们派人到两个社区，劝人们在屋前立一块“小心驾驶”的圆形标志。在第一个社区，研究人员直接向人们提出要求，结果很多人表示拒绝，接受率仅为17%。在第二个社区，研究人员把同样的事情分成两个步骤：先向大家出示一份赞成安全驾驶的请愿书，请求他们在上面签字，几周后再提出立牌要求，这次接受者竟然达到了55%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49293.000000" end="116786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870" y="1330960"/>
            <a:ext cx="150749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12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小心</a:t>
            </a:r>
            <a:endParaRPr lang="zh-CN" altLang="es-ES_tradnl" sz="2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pPr algn="ctr"/>
            <a:r>
              <a:rPr lang="zh-CN" altLang="es-ES_tradnl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地滑</a:t>
            </a:r>
            <a:endParaRPr lang="zh-CN" altLang="es-ES_tradnl" sz="2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小心</a:t>
            </a:r>
            <a:endParaRPr lang="zh-CN" altLang="es-ES" sz="26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pPr algn="ctr"/>
            <a:r>
              <a:rPr lang="zh-CN" altLang="es-ES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驾驶</a:t>
            </a:r>
            <a:endParaRPr lang="zh-CN" altLang="es-ES" sz="26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研究人员想让社区的人立____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_的</a:t>
            </a:r>
            <a:endParaRPr lang="zh-CN" altLang="zh-CN" sz="30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圆形标志。</a:t>
            </a:r>
            <a:endParaRPr lang="zh-CN" altLang="zh-CN" sz="30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718300" y="1141730"/>
            <a:ext cx="2356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小心驾驶</a:t>
            </a:r>
            <a:endParaRPr lang="zh-CN" altLang="es-ES_tradnl" sz="30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不赞成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赞成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第一个社区的人大多数__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__立牌。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254578" y="133288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不赞成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低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高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第二个社区的人接受率比较____。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126433" y="127383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高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标志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赞成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立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竟然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出示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39010"/>
            <a:ext cx="12430760" cy="3837305"/>
            <a:chOff x="-443" y="1654"/>
            <a:chExt cx="19576" cy="6043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508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心理学家让研究人员去两个社区做“登门槛技术”的实验。他们想让人们在屋前__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_一块“小心驾驶”的圆形_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___。在第一个社区，研究人员直接向人们提出要求，结果大多数人不_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___；在第二个社区，研究人员先向大家_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__了请愿书，然后几周后再提出立牌要求，这次__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___一半的人同意了。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46125" y="38671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标志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71240" y="43700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赞成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28160" y="33991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立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9650" y="48869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出示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6900" y="53701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竟然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215" y="6525"/>
                  <a:ext cx="14113" cy="902"/>
                  <a:chOff x="8349" y="6525"/>
                  <a:chExt cx="1411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66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Foot-in-the-door effect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登门槛效应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ah M\Desktop\11.png1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2145" y="2235835"/>
            <a:ext cx="249047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ah M\Desktop\66.png6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1353" y="438502"/>
            <a:ext cx="1217295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ah M\Desktop\22.png2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63261" y="5148665"/>
            <a:ext cx="117348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ah M\Desktop\33.png3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411387"/>
            <a:ext cx="817245" cy="6572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005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liàn’ài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恋爱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(romantic) love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29" y="9282"/>
              <a:ext cx="7581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你理想中的恋爱是什么样的？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22.png2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7710" y="2377440"/>
            <a:ext cx="234696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33.png3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028" y="5295667"/>
            <a:ext cx="931545" cy="748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11.png1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378812"/>
            <a:ext cx="1205865" cy="11461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ah M\Desktop\44.png4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3595" y="7312645"/>
            <a:ext cx="8928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pòqiè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迫切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urgent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35" y="9282"/>
              <a:ext cx="4776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他迫切需要帮助。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215" y="6525"/>
                  <a:ext cx="14113" cy="902"/>
                  <a:chOff x="8349" y="6525"/>
                  <a:chExt cx="1411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66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Foot-in-the-door effect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登门槛效应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33.png3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975" y="2450783"/>
            <a:ext cx="2409825" cy="19380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44.png4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48033" y="5189305"/>
            <a:ext cx="100393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22.png2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63261" y="468665"/>
            <a:ext cx="117348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ah M\Desktop\11.png1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09902"/>
            <a:ext cx="1071880" cy="10191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ah M\Desktop\55.png5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434565"/>
            <a:ext cx="844550" cy="6108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yóuyù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犹豫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hesitant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你做决定时经常犹豫吗？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44.png4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5430" y="2458292"/>
            <a:ext cx="200914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55.png5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5021" y="5326148"/>
            <a:ext cx="949960" cy="687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33.png3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5968" y="576615"/>
            <a:ext cx="1028065" cy="826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ah M\Desktop\22.png2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8666" y="-1360693"/>
            <a:ext cx="104267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ah M\Desktop\66.png6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84400"/>
            <a:ext cx="785495" cy="7112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lěngdàn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冷淡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cold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他很冷淡，我还以为他生气了。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55.png5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5795" y="2532063"/>
            <a:ext cx="2452370" cy="17754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66.png6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279474"/>
            <a:ext cx="883920" cy="8001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44.png4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48033" y="509305"/>
            <a:ext cx="100393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ah M\Desktop\33.png3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68162"/>
            <a:ext cx="914400" cy="735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ah M\Desktop\11.png1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17712"/>
            <a:ext cx="1099185" cy="10445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wúsuǒwèi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无所谓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not care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无所谓，我吃什么都可以。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66.png6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3565" y="2317115"/>
            <a:ext cx="243522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11.png1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060400"/>
            <a:ext cx="1282700" cy="12192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55.png5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020" y="646148"/>
            <a:ext cx="949960" cy="687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ah M\Desktop\44.png4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2960" y="-1336880"/>
            <a:ext cx="8928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ah M\Desktop\22.png2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57546" y="7213903"/>
            <a:ext cx="1184910" cy="10521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zhíbān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值班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on duty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今天是他值班，他觉得很无聊。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恋爱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(romantic) love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liàn’ài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犹豫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hesitant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yóuyù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迫切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urgent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pòqiè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55140" y="365506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冷淡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cold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755140" y="439102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lěngdàn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94275" y="365506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无所谓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not care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770120" y="447357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wúsuǒwèi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379460" y="3655060"/>
            <a:ext cx="2243455" cy="3194050"/>
            <a:chOff x="9262" y="2028"/>
            <a:chExt cx="3533" cy="5030"/>
          </a:xfrm>
        </p:grpSpPr>
        <p:grpSp>
          <p:nvGrpSpPr>
            <p:cNvPr id="33" name="组合 32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5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7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值班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on duty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8155305" y="447357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zhíbān</a:t>
            </a:r>
            <a:endParaRPr sz="1970" noProof="0">
              <a:ln>
                <a:noFill/>
              </a:ln>
              <a:solidFill>
                <a:srgbClr val="2B2A2B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19405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hesitant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99920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urgent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372745"/>
            <a:ext cx="2555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(romantic)love</a:t>
            </a:r>
            <a:endParaRPr lang="en-US" altLang="zh-CN" sz="24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5866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not care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490345" cy="13506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47495" cy="26892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82733"/>
            <a:ext cx="1533525" cy="27127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3477047"/>
            <a:ext cx="1452245" cy="13246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pò qiè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lěng dàn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liàn’ài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58105" y="487045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yóu yù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冷淡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犹豫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迫切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恋爱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272001" y="771027"/>
            <a:ext cx="757555" cy="27393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302481" y="778012"/>
            <a:ext cx="727075" cy="13525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10101" y="3495812"/>
            <a:ext cx="675640" cy="27031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4816612"/>
            <a:ext cx="701040" cy="13595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910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cold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6154833"/>
            <a:ext cx="1506855" cy="6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06135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wúsuǒwèi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无所谓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16233"/>
            <a:ext cx="770255" cy="27546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1388"/>
            <a:ext cx="2837180" cy="1691820"/>
            <a:chOff x="7787" y="3075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爱情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亲情、同学情、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兄弟情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我和他没有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爱情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，只有同事的感情。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没有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爱情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的婚姻是不幸福的。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5同学情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5935" y="782320"/>
            <a:ext cx="2209165" cy="1765935"/>
          </a:xfrm>
          <a:prstGeom prst="rect">
            <a:avLst/>
          </a:prstGeom>
        </p:spPr>
      </p:pic>
      <p:pic>
        <p:nvPicPr>
          <p:cNvPr id="6" name="图片 5" descr="6爱情"/>
          <p:cNvPicPr>
            <a:picLocks noChangeAspect="1"/>
          </p:cNvPicPr>
          <p:nvPr/>
        </p:nvPicPr>
        <p:blipFill>
          <a:blip r:embed="rId3">
            <a:clrChange>
              <a:clrFrom>
                <a:srgbClr val="F4C8BE">
                  <a:alpha val="100000"/>
                </a:srgbClr>
              </a:clrFrom>
              <a:clrTo>
                <a:srgbClr val="F4C8B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35" y="3481705"/>
            <a:ext cx="1835150" cy="17665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5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恋爱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恋爱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经历不多。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恋爱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7恋爱经历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060000">
            <a:off x="6447790" y="2253615"/>
            <a:ext cx="2419350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5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恋爱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谈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恋爱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4391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大卫最近和玛丽谈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恋爱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 descr="8谈恋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2574290"/>
            <a:ext cx="2019935" cy="2191385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108140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爱情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108140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恋爱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7139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生活不能只有_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_没有面包。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995545" y="313118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爱情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95033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李明最近__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__谈得不太顺利。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759960" y="48101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恋爱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请说出第三十课中有关企业管理的词语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竞争、员工、刺激、活力、落后、危机感、潜力、威胁、逃避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 descr="C:\Users\ASUS\Desktop\鱼仔课件\2022.09.24课件30\图片\课文背景.jpg课文背景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51275" y="2142490"/>
            <a:ext cx="4501515" cy="2501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108140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爱情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108140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恋爱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7139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我们是同事，一起工作的时候，慢慢就有了___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773160" y="313118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爱情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95033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你每天不要只想着__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__，不去工作。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869940" y="47885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恋爱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迫切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无所谓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标志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处理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赞成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每次比赛之前，我都要仔细记一些比赛线路周围的</a:t>
              </a:r>
              <a:r>
                <a:rPr 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大家都不</a:t>
              </a:r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让刘研去负责上海的项目</a:t>
              </a:r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lang="zh-CN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平时很多问题都是他去</a:t>
              </a:r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的，别人根本不会。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319020" y="387858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赞成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94580" y="555752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处理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09735" y="22186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标志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如果新工作有发展空间，工资低一点儿也</a:t>
              </a:r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865235" y="26587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无所谓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公司</a:t>
              </a:r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需要开发出适合亚洲市场的新产品</a:t>
              </a:r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lang="zh-CN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1278255" y="458597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迫切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迫切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无所谓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标志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处理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赞成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4课件31\图片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2616200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第一个步骤的签字是很容易的，几乎所有人都照做了，大家可能都没意识到，这个小小的“登门槛行为”对接下来的决定产生了重要影响。日常生活中也是这样。当你想要求某人做某件较大的事情，又担心对方不愿意做时，可以先向他/她提出做一件同类型的、比较容易的事。比如你想与一个女孩谈恋爱，如果一开始就迫切地提出要跟她约会，女孩可能会犹豫，甚至表现得很冷淡；如果你说“饭总是要吃的吧，一起吃饭吧”，她答应了，那接下来是去看电影还是泡酒吧都无所谓了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95936.000000" end="59541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870" y="1330960"/>
            <a:ext cx="150749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12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37995" y="1128395"/>
            <a:ext cx="882142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恋爱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犹豫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迫切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担心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无所谓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冷淡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87880"/>
            <a:ext cx="12430760" cy="4305300"/>
            <a:chOff x="-443" y="1654"/>
            <a:chExt cx="19576" cy="6780"/>
          </a:xfrm>
        </p:grpSpPr>
        <p:sp>
          <p:nvSpPr>
            <p:cNvPr id="2" name="矩形 1"/>
            <p:cNvSpPr/>
            <p:nvPr/>
          </p:nvSpPr>
          <p:spPr>
            <a:xfrm>
              <a:off x="1460" y="2593"/>
              <a:ext cx="17673" cy="58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日常生活中也是这样。当你想要求别人做做某件较大的事情，又____他不愿意做时，可以先向他/她提出做一件同样的、比较容易的事。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l"/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比如你想与一个女孩谈__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__，如果一开始就__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__地提出要跟她约会，女孩会__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__，甚至表现</a:t>
              </a:r>
              <a:r>
                <a:rPr lang="zh-CN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得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很_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___；如果你说“饭总要吃的吧，一起吃饭吧”，她答应了，那接下来是去看电影还是泡酒吧都__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____了。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46125" y="32035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担心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38895" y="42164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迫切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98060" y="42157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恋爱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97045" y="47250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犹豫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32495" y="46996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冷淡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0460" y="56864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无所谓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215" y="6525"/>
                  <a:ext cx="14113" cy="902"/>
                  <a:chOff x="8349" y="6525"/>
                  <a:chExt cx="1411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34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666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Foot-in-the-door effect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登门槛效应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1值班.jpg1值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7930" y="2022475"/>
            <a:ext cx="3313430" cy="269621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6722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值班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42157" y="1142063"/>
            <a:ext cx="21164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zhí bān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1362" y="2941653"/>
            <a:ext cx="21113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be on duty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2报告.jpg2报告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2418" y="2022475"/>
            <a:ext cx="2624455" cy="2696210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939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报告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42157" y="1142063"/>
            <a:ext cx="25742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bào gào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11447" y="2941653"/>
            <a:ext cx="12153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report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3模糊.jpg3模糊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4090" y="2180590"/>
            <a:ext cx="4070985" cy="251015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8086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模糊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42157" y="1142063"/>
            <a:ext cx="18929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mó hu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287" y="2941653"/>
            <a:ext cx="15855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blurred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4狡猾.jpg4狡猾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7393" y="2180590"/>
            <a:ext cx="2024380" cy="251015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8086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狡猾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58642" y="1142063"/>
            <a:ext cx="23577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jiǎo huá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3622" y="2941653"/>
            <a:ext cx="14319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crafty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为了延长沙丁鱼的存活期，减少经济损失，渔民们想了很多办法。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渔民无意中发现了一种巧妙而实用的方法。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为了逃避天敌，沙丁鱼自然会不断地加速游动，从而保持了旺盛的生命力。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在市场中积极参与竞争才不至于落后，竞争反过来又能促使市场更为高效。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适度的压力有利于我们保持良好的状态，更加有助于挖掘我们的潜力。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决赛前，运动员要将自己调整到接近最佳状态。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课文背景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4080510"/>
            <a:ext cx="4564380" cy="263906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5身段.jpg5身段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3955" y="1922780"/>
            <a:ext cx="3439160" cy="301307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263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身段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58642" y="1142063"/>
            <a:ext cx="30295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shēn duàn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79062" y="2941653"/>
            <a:ext cx="1391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posture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6缩短.jpg6缩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3663" y="1922780"/>
            <a:ext cx="3039745" cy="301307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6438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缩短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58642" y="1142063"/>
            <a:ext cx="26898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suō duǎn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5212" y="2941653"/>
            <a:ext cx="1676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shorten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7谦虚.jpg7谦虚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3663" y="2026920"/>
            <a:ext cx="3039745" cy="280479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6438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谦虚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06927" y="1142063"/>
            <a:ext cx="21456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qiān xū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5212" y="2941653"/>
            <a:ext cx="1644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modest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4课件31\图片\生词4\8实践.jpg8实践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5736" y="2022475"/>
            <a:ext cx="2895600" cy="2804795"/>
          </a:xfrm>
          <a:prstGeom prst="round2DiagRect">
            <a:avLst>
              <a:gd name="adj1" fmla="val 16667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6438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实践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06927" y="1142063"/>
            <a:ext cx="19399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shí jiàn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9897" y="2941653"/>
            <a:ext cx="28276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put into practice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19405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blurred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99920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modest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523875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shorten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353560"/>
            <a:ext cx="2585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put into practice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490345" cy="13506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47495" cy="26892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3495453"/>
            <a:ext cx="1520190" cy="27139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712257"/>
            <a:ext cx="1376045" cy="40894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qiān xū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jiǎo huá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suō duǎn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58105" y="487045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 jiàn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实践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模糊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谦虚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缩短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>
            <a:endCxn id="65" idx="1"/>
          </p:cNvCxnSpPr>
          <p:nvPr/>
        </p:nvCxnSpPr>
        <p:spPr>
          <a:xfrm>
            <a:off x="7272001" y="771027"/>
            <a:ext cx="831850" cy="40595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302481" y="778012"/>
            <a:ext cx="727075" cy="13525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10101" y="3495812"/>
            <a:ext cx="675640" cy="27031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3488192"/>
            <a:ext cx="744220" cy="26879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910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crafty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49832" y="3487198"/>
            <a:ext cx="1496060" cy="2673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06135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mó hu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狡猾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16233"/>
            <a:ext cx="770255" cy="27546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53442" y="690245"/>
            <a:ext cx="1962150" cy="2522827"/>
            <a:chOff x="305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5" y="3608"/>
              <a:ext cx="3491" cy="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报告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report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09700" y="934085"/>
            <a:ext cx="21126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bàogào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92545" y="626745"/>
            <a:ext cx="1948180" cy="2522827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27" y="3688"/>
              <a:ext cx="3353" cy="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狡猾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crafty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413500" y="870585"/>
            <a:ext cx="18980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jiǎohuá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45255" y="676910"/>
            <a:ext cx="1967529" cy="2522284"/>
            <a:chOff x="9330" y="2028"/>
            <a:chExt cx="3501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52" y="3588"/>
              <a:ext cx="3479" cy="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模糊</a:t>
              </a:r>
              <a:endParaRPr lang="zh-CN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blurred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957320" y="883920"/>
            <a:ext cx="19431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móhu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28022" y="4162425"/>
            <a:ext cx="1985718" cy="2522827"/>
            <a:chOff x="9272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72" y="3540"/>
              <a:ext cx="3532" cy="2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了不起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great, amazing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198245" y="4488815"/>
            <a:ext cx="24384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liǎobuqǐ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68942" y="4177665"/>
            <a:ext cx="2234565" cy="2522284"/>
            <a:chOff x="4448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48" y="3492"/>
              <a:ext cx="3975" cy="2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缩短</a:t>
              </a:r>
              <a:endParaRPr lang="zh-CN" altLang="en-US" sz="4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shorten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703320" y="4398645"/>
            <a:ext cx="24098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suōduǎn</a:t>
            </a:r>
            <a:endParaRPr lang="en-US" altLang="zh-CN" sz="280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62627" y="4163060"/>
            <a:ext cx="1982012" cy="2726005"/>
            <a:chOff x="4718" y="1909"/>
            <a:chExt cx="3526" cy="5435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33" y="3419"/>
              <a:ext cx="3511" cy="3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谦虚</a:t>
              </a:r>
              <a:endParaRPr lang="zh-CN" altLang="en-US" sz="4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modest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75400" y="4398645"/>
            <a:ext cx="19735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qiānxū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08720" y="626745"/>
            <a:ext cx="1948180" cy="2522827"/>
            <a:chOff x="9330" y="2028"/>
            <a:chExt cx="3465" cy="5030"/>
          </a:xfrm>
        </p:grpSpPr>
        <p:grpSp>
          <p:nvGrpSpPr>
            <p:cNvPr id="16" name="组合 1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1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386" y="3555"/>
              <a:ext cx="3353" cy="2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看不起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look down upon, to despise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8829675" y="870585"/>
            <a:ext cx="18980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kànbuqǐ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778802" y="4163060"/>
            <a:ext cx="1982012" cy="3033965"/>
            <a:chOff x="4718" y="1909"/>
            <a:chExt cx="3526" cy="6049"/>
          </a:xfrm>
        </p:grpSpPr>
        <p:grpSp>
          <p:nvGrpSpPr>
            <p:cNvPr id="40" name="组合 39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1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4733" y="3419"/>
              <a:ext cx="3511" cy="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实践</a:t>
              </a:r>
              <a:endParaRPr lang="zh-CN" altLang="en-US" sz="4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put into practice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47" name="文本框 7"/>
          <p:cNvSpPr txBox="1"/>
          <p:nvPr/>
        </p:nvSpPr>
        <p:spPr>
          <a:xfrm>
            <a:off x="8778240" y="4398645"/>
            <a:ext cx="19735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shíjiàn</a:t>
            </a:r>
            <a:endParaRPr lang="en-US" altLang="zh-CN" sz="28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  <p:bldP spid="4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567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八成儿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5921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这件事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八成儿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要失败了。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9失败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" y="2475230"/>
            <a:ext cx="2906395" cy="2208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567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了不起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5921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周恩来总理是一位非常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了不起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的人。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10周恩来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85775" y="2451735"/>
            <a:ext cx="1617345" cy="231394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567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看不</a:t>
              </a: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起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5921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看不起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 descr="11看不起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935" y="2717165"/>
            <a:ext cx="2146300" cy="1703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4260" y="574040"/>
            <a:ext cx="182562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八成儿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26710" y="574040"/>
            <a:ext cx="1949450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了不起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我们不要总是___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___别人，每个人都有值得学习的地方。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504440" y="2193925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看不起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看他的样子，我觉得他_____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_已经知道这件事了。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每个人都有可能成为一个____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__的人。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73090" y="38969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八成儿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86930" y="55784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了不起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911590" y="571500"/>
            <a:ext cx="2071370" cy="706755"/>
            <a:chOff x="4428" y="448"/>
            <a:chExt cx="2319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看不起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9256" y="2245299"/>
            <a:ext cx="3193121" cy="27048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你知道哪些本课中表示人的意愿、态度的词语？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赞成、犹豫、冷淡、无所谓、迫切、谦虚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81635"/>
            <a:ext cx="8946354" cy="677545"/>
            <a:chOff x="4428" y="462"/>
            <a:chExt cx="3497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49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59" y="493"/>
              <a:ext cx="3436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狡猾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模糊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迫切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冷淡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了不起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处理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轻易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缩短</a:t>
              </a:r>
              <a:endPara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高铁通车后，贵阳到重庆的行车时间大大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just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犯罪分子越来越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</a:t>
              </a:r>
              <a:r>
                <a:rPr lang="en-US" alt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这件事上，你需要冷静。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738880" y="38169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狡猾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9655" y="54959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处理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13470" y="21380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缩短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公司</a:t>
              </a:r>
              <a:r>
                <a:rPr lang="en-US" alt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需要开发出新产品。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just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父亲平时很严肃，脸上</a:t>
              </a:r>
              <a:r>
                <a:rPr lang="en-US" alt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不见笑容。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我的记忆很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，想不起来当时发生了什么。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28640" y="37325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轻易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34945" y="54959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模糊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4640" y="21380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迫切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99945" y="381635"/>
            <a:ext cx="8946354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79252" y="401320"/>
            <a:ext cx="879029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狡猾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模糊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迫切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冷淡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了不起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处理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轻易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缩短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457835" y="19069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对于这个措施，网民普遍反映</a:t>
              </a:r>
              <a:r>
                <a:rPr lang="en-US" alt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457835" y="358584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just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就业形势总体稳定，这是一份</a:t>
              </a:r>
              <a:r>
                <a:rPr lang="en-US" alt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的成绩单。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273925" y="437769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了不起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3900" y="27666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冷淡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99945" y="381635"/>
            <a:ext cx="8946354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79252" y="401320"/>
            <a:ext cx="879029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狡猾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模糊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迫切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冷淡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了不起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处理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轻易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缩短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用“居然”完成下列句子或对话。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65258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1.我快被气死了！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14768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B：是啊，比赛之前我以为他肯定会赢呢。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33107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A：你听说了吗？小王和小李离婚了！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4课件31\图片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2616200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你想让同事帮你值班或写报告什么的，直接说八成儿会被拒绝，把事情模糊化，“能不能帮个小忙”，“不会占用你很多时间”，台阶一铺，事情就容易多了......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你可能会说，这些小动作会让人觉得你很狡猾。但是不得不承认，有了这些小动作的帮助，别人的确更愿意接受你的请求。有时候，当你自认为了不起时，别人通常觉得你这人不过如此；可是当你放低身段时，会缩短与人的距离，别人并不会看不起你，反而会觉得你为人谦虚。实践证明，第二种人得到的总是比第一种人更多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53181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870" y="1330960"/>
            <a:ext cx="150749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12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9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77670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如果想让同事帮忙写报告，直接说八成儿会成功。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9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73070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这些小动作会让别人觉得很聪明。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9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305300"/>
            <a:ext cx="1035431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有了这些小动作的帮忙，别人会愿意接受你的请求。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900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637530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当你放低身段的时候，别人会觉得你很谦虚。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1750" y="2865120"/>
            <a:ext cx="9370695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请以“我该不该接受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/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拒绝呢？”为题，谈一谈你对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这个问题的看法。尽量用上本课所学的生词，字数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31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05395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mén kǎn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门槛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UNIT_PLACING_PICTURE_USER_VIEWPORT" val="{&quot;height&quot;:3571,&quot;width&quot;:3064}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8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7124</Words>
  <Application>WPS 演示</Application>
  <PresentationFormat>宽屏</PresentationFormat>
  <Paragraphs>1203</Paragraphs>
  <Slides>87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21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182</cp:revision>
  <dcterms:created xsi:type="dcterms:W3CDTF">2019-06-19T02:08:00Z</dcterms:created>
  <dcterms:modified xsi:type="dcterms:W3CDTF">2022-11-04T15:27:48Z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24A7E32E67134FA294B96DDCF5BE3382</vt:lpwstr>
  </property>
</Properties>
</file>